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66" r:id="rId2"/>
    <p:sldId id="1986" r:id="rId3"/>
    <p:sldId id="1987" r:id="rId4"/>
    <p:sldId id="1988" r:id="rId5"/>
    <p:sldId id="198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481. UMPAH LEL VAW!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Only Believe</a:t>
            </a:r>
          </a:p>
          <a:p>
            <a:r>
              <a:rPr lang="en-US" sz="1500" dirty="0"/>
              <a:t>Luka 12:32</a:t>
            </a:r>
          </a:p>
          <a:p>
            <a:r>
              <a:rPr lang="en-US" sz="1500" dirty="0"/>
              <a:t>Paul Rader, 1879-1938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Db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3495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tuuhonte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5603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82033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tuuhonte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37622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tuuhonte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don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94996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195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481. UMPAH LEL VAW!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2018-12-15T08:12:48Z</dcterms:modified>
</cp:coreProperties>
</file>